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FEE6-5925-454D-AE28-4DE5E4C86ED5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02EB-4181-4998-8923-6283923F8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BF61-174E-4BB5-A866-5DA2371E6076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9EDF-274F-44E9-B0E6-DD1AD81D7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E832-BBCE-4BEE-9F1A-44D045955564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44B3-F345-4589-AF5F-9C231903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EFB2-5B5B-44C7-B919-1FC510635A35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88AD-1C2E-40DA-9EE3-5E0A64903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F7F2-3DE7-4230-B7A0-FEFD1F6D8670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AC9C-A3ED-4A6B-B799-2E586004A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F70F-32FB-4B99-B510-5A01081C3796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B4FF-AD0A-41D8-8F80-DC7EEA4D3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6389-9942-4B38-9467-D0E92F551BCA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F66A-7238-4924-ADA0-25167229D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A12D-010C-4312-8427-3DDEDE7F96E5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CCCC-4F36-4BCE-8117-687D7CA4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D7CD-FAA7-4D64-84D7-F64AAA4B668E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ED1C-78CA-4678-99EC-28676B2B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BC66-288B-4843-9A2B-13693CFF16BB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6FF4-B15F-48CB-A888-B2B23F27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8A3C-D9A4-499E-A695-BB70E18A3D71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E5E2-97B2-41B1-B8C1-1454D4036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189E0F-1756-4E4C-B55E-15C5D94AE9CB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DAD283-18A5-44BD-B13F-D9F21B642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1;&#1102;&#1076;&#1084;&#1080;&#1083;&#1072;\&#1044;&#1054;&#1041;&#1056;&#1054;\&#1055;&#1056;&#1045;&#1047;&#1045;&#1053;&#1058;&#1040;&#1062;&#1048;&#1071;\&#1042;&#1072;&#1083;&#1100;&#1089;%20&#1089;&#1085;&#1077;&#1078;&#1080;&#1085;&#1086;&#1082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260649"/>
            <a:ext cx="396044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Осень тихо наступила,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Всю листву позолотила.</a:t>
            </a:r>
          </a:p>
          <a:p>
            <a:r>
              <a:rPr lang="ru-RU" sz="2000" i="1" dirty="0" smtClean="0">
                <a:latin typeface="Bookman Old Style" pitchFamily="18" charset="0"/>
              </a:rPr>
              <a:t>Солнце светит нам с утра,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Где ты ходишь Доброта?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1027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62000" cy="1381125"/>
          </a:xfrm>
          <a:prstGeom prst="rect">
            <a:avLst/>
          </a:prstGeom>
          <a:noFill/>
        </p:spPr>
      </p:pic>
      <p:pic>
        <p:nvPicPr>
          <p:cNvPr id="7" name="Picture 2" descr="F:\Людмила\2 РИСУНКИ\РАЗНОЕ 2\78779437_12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00808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Людмила\2 РИСУНКИ\РАЗНОЕ 2\Гри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797152"/>
            <a:ext cx="1373825" cy="1611834"/>
          </a:xfrm>
          <a:prstGeom prst="rect">
            <a:avLst/>
          </a:prstGeom>
          <a:noFill/>
        </p:spPr>
      </p:pic>
      <p:pic>
        <p:nvPicPr>
          <p:cNvPr id="10" name="Вальс снежи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  <p:pic>
        <p:nvPicPr>
          <p:cNvPr id="1026" name="Picture 2" descr="G:\осень пришла\20150916_1034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56791"/>
            <a:ext cx="6660233" cy="49951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79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260648"/>
            <a:ext cx="403244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Может ты в моей улыбке?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Или в солнечном луче?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Или может по ошибке,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Ты запряталась в земле?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2051" name="Picture 3" descr="F:\Людмила\2 РИСУНКИ\РАЗНОЕ 2\287d1222989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081031" cy="2448272"/>
          </a:xfrm>
          <a:prstGeom prst="rect">
            <a:avLst/>
          </a:prstGeom>
          <a:noFill/>
        </p:spPr>
      </p:pic>
      <p:pic>
        <p:nvPicPr>
          <p:cNvPr id="1027" name="Picture 3" descr="G:\осень пришла\20150916_103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8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157192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Тебя в ягодах рябины,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В желтых листьях я найду.</a:t>
            </a:r>
          </a:p>
          <a:p>
            <a:r>
              <a:rPr lang="ru-RU" sz="2000" i="1" dirty="0" smtClean="0">
                <a:latin typeface="Bookman Old Style" pitchFamily="18" charset="0"/>
              </a:rPr>
              <a:t>Принесу в подарок маме,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Доброту ей подарю!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3074" name="Picture 2" descr="F:\Людмила\ДОБРО\ПРЕЗЕНТАЦИЯ\e8484f0049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40835"/>
            <a:ext cx="2430016" cy="324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F:\Людмила\2 РИСУНКИ\РАЗНОЕ 2\287d1222989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188640"/>
            <a:ext cx="2448272" cy="2880320"/>
          </a:xfrm>
          <a:prstGeom prst="rect">
            <a:avLst/>
          </a:prstGeom>
          <a:noFill/>
        </p:spPr>
      </p:pic>
      <p:pic>
        <p:nvPicPr>
          <p:cNvPr id="2050" name="Picture 2" descr="G:\осень пришла\20150916_103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439248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8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5"/>
            <a:ext cx="518457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В нотах утреннего смеха,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В трели развеселых воробьев,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Поищу я в осени частичку лета –</a:t>
            </a:r>
          </a:p>
          <a:p>
            <a:r>
              <a:rPr lang="ru-RU" sz="2000" i="1" dirty="0" smtClean="0">
                <a:latin typeface="Bookman Old Style" pitchFamily="18" charset="0"/>
              </a:rPr>
              <a:t>Средь листвы опавшей и берез!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4" name="Picture 4" descr="F:\Людмила\2 РИСУНКИ\РАЗНОЕ 2\Гриб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941168"/>
            <a:ext cx="1373825" cy="1611834"/>
          </a:xfrm>
          <a:prstGeom prst="rect">
            <a:avLst/>
          </a:prstGeom>
          <a:noFill/>
        </p:spPr>
      </p:pic>
      <p:pic>
        <p:nvPicPr>
          <p:cNvPr id="5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852936"/>
            <a:ext cx="762000" cy="1381125"/>
          </a:xfrm>
          <a:prstGeom prst="rect">
            <a:avLst/>
          </a:prstGeom>
          <a:noFill/>
        </p:spPr>
      </p:pic>
      <p:pic>
        <p:nvPicPr>
          <p:cNvPr id="4098" name="Picture 2" descr="F:\Людмила\ДОБРО\ПРЕЗЕНТАЦИЯ\75770819_dveptic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2115727" cy="1672779"/>
          </a:xfrm>
          <a:prstGeom prst="rect">
            <a:avLst/>
          </a:prstGeom>
          <a:noFill/>
        </p:spPr>
      </p:pic>
      <p:pic>
        <p:nvPicPr>
          <p:cNvPr id="3074" name="Picture 2" descr="G:\осень пришла\20150916_103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72816"/>
            <a:ext cx="6624736" cy="475252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5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496855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А потом возьму в охапку листья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 подброшу к солнцу высоко!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Ты неси, неси их, быстрый ветер!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Доброта летит по небу так легко!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5122" name="Picture 2" descr="F:\Людмила\ДОБРО\ПРЕЗЕНТАЦИЯ\x_b48f00f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6695728" y="0"/>
            <a:ext cx="2448272" cy="2448272"/>
          </a:xfrm>
          <a:prstGeom prst="rect">
            <a:avLst/>
          </a:prstGeom>
          <a:noFill/>
        </p:spPr>
      </p:pic>
      <p:pic>
        <p:nvPicPr>
          <p:cNvPr id="5123" name="Picture 3" descr="F:\Людмила\2 РИСУНКИ\Новая папка\1256875201_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645024"/>
            <a:ext cx="1809750" cy="1438275"/>
          </a:xfrm>
          <a:prstGeom prst="rect">
            <a:avLst/>
          </a:prstGeom>
          <a:noFill/>
        </p:spPr>
      </p:pic>
      <p:pic>
        <p:nvPicPr>
          <p:cNvPr id="4098" name="Picture 2" descr="G:\осень пришла\20150916_10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628869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68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8640"/>
            <a:ext cx="446449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Загляну под дерево в темницу,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Там уснули насекомые давно…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Им тепло и лето снится,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 в шуршании листвы добро!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6146" name="Picture 2" descr="F:\Людмила\2 РИСУНКИ\РАЗНОЕ\MapleT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2477641" cy="2861928"/>
          </a:xfrm>
          <a:prstGeom prst="rect">
            <a:avLst/>
          </a:prstGeom>
          <a:noFill/>
        </p:spPr>
      </p:pic>
      <p:pic>
        <p:nvPicPr>
          <p:cNvPr id="6147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0"/>
            <a:ext cx="1611052" cy="1668016"/>
          </a:xfrm>
          <a:prstGeom prst="rect">
            <a:avLst/>
          </a:prstGeom>
          <a:noFill/>
        </p:spPr>
      </p:pic>
      <p:pic>
        <p:nvPicPr>
          <p:cNvPr id="5122" name="Picture 2" descr="G:\фотки с похода\1443613126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3807296" cy="50763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9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492896"/>
            <a:ext cx="762000" cy="1381125"/>
          </a:xfrm>
          <a:prstGeom prst="rect">
            <a:avLst/>
          </a:prstGeom>
          <a:noFill/>
        </p:spPr>
      </p:pic>
      <p:pic>
        <p:nvPicPr>
          <p:cNvPr id="4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80312" y="4941168"/>
            <a:ext cx="1611052" cy="166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188640"/>
            <a:ext cx="525658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В старом пне найду я половинку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Доброты осенней и тепла.</a:t>
            </a:r>
          </a:p>
          <a:p>
            <a:r>
              <a:rPr lang="ru-RU" sz="2000" i="1" dirty="0" smtClean="0">
                <a:latin typeface="Bookman Old Style" pitchFamily="18" charset="0"/>
              </a:rPr>
              <a:t>Подарю подружке листик и травинку,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Ту, что осенью я в дождик сберегла!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6146" name="Picture 2" descr="G:\осень пришла\20150916_103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6696744" cy="49505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66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476672"/>
            <a:ext cx="338437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А еще попробую</a:t>
            </a:r>
          </a:p>
          <a:p>
            <a:r>
              <a:rPr lang="ru-RU" sz="2000" i="1" dirty="0" smtClean="0">
                <a:latin typeface="Bookman Old Style" pitchFamily="18" charset="0"/>
              </a:rPr>
              <a:t>Запастись терпением,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 поверить в чудо – 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Дождь прошел давно…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301208"/>
            <a:ext cx="453650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Bookman Old Style" pitchFamily="18" charset="0"/>
              </a:rPr>
              <a:t>Вот такие разные</a:t>
            </a: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Утром впечатления – </a:t>
            </a: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Солнце, воздух, листья,</a:t>
            </a: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Осень и добро!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6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" cy="1381125"/>
          </a:xfrm>
          <a:prstGeom prst="rect">
            <a:avLst/>
          </a:prstGeom>
          <a:noFill/>
        </p:spPr>
      </p:pic>
      <p:pic>
        <p:nvPicPr>
          <p:cNvPr id="7" name="Picture 4" descr="F:\Людмила\2 РИСУНКИ\РАЗНОЕ 2\Гри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211654"/>
            <a:ext cx="3185715" cy="3737626"/>
          </a:xfrm>
          <a:prstGeom prst="rect">
            <a:avLst/>
          </a:prstGeom>
          <a:noFill/>
        </p:spPr>
      </p:pic>
      <p:pic>
        <p:nvPicPr>
          <p:cNvPr id="7170" name="Picture 2" descr="G:\осень пришла\20150916_10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3816424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10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0212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ЭТО БЫЛ САМЫЙ ДОБРЫЙ ОСЕННИЙ ДЕНЬ!</a:t>
            </a:r>
            <a:endParaRPr lang="ru-RU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4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62000" cy="1381125"/>
          </a:xfrm>
          <a:prstGeom prst="rect">
            <a:avLst/>
          </a:prstGeom>
          <a:noFill/>
        </p:spPr>
      </p:pic>
      <p:pic>
        <p:nvPicPr>
          <p:cNvPr id="5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62000" cy="1381125"/>
          </a:xfrm>
          <a:prstGeom prst="rect">
            <a:avLst/>
          </a:prstGeom>
          <a:noFill/>
        </p:spPr>
      </p:pic>
      <p:pic>
        <p:nvPicPr>
          <p:cNvPr id="6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762000" cy="1381125"/>
          </a:xfrm>
          <a:prstGeom prst="rect">
            <a:avLst/>
          </a:prstGeom>
          <a:noFill/>
        </p:spPr>
      </p:pic>
      <p:pic>
        <p:nvPicPr>
          <p:cNvPr id="7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260648"/>
            <a:ext cx="762000" cy="1381125"/>
          </a:xfrm>
          <a:prstGeom prst="rect">
            <a:avLst/>
          </a:prstGeom>
          <a:noFill/>
        </p:spPr>
      </p:pic>
      <p:pic>
        <p:nvPicPr>
          <p:cNvPr id="8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492896"/>
            <a:ext cx="762000" cy="1381125"/>
          </a:xfrm>
          <a:prstGeom prst="rect">
            <a:avLst/>
          </a:prstGeom>
          <a:noFill/>
        </p:spPr>
      </p:pic>
      <p:pic>
        <p:nvPicPr>
          <p:cNvPr id="9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941168"/>
            <a:ext cx="762000" cy="1381125"/>
          </a:xfrm>
          <a:prstGeom prst="rect">
            <a:avLst/>
          </a:prstGeom>
          <a:noFill/>
        </p:spPr>
      </p:pic>
      <p:pic>
        <p:nvPicPr>
          <p:cNvPr id="8194" name="Picture 2" descr="G:\осень пришла\20150916_103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6972266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42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198</Words>
  <Application>Microsoft Office PowerPoint</Application>
  <PresentationFormat>Экран (4:3)</PresentationFormat>
  <Paragraphs>37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Настя</cp:lastModifiedBy>
  <cp:revision>19</cp:revision>
  <dcterms:created xsi:type="dcterms:W3CDTF">2011-08-02T23:19:04Z</dcterms:created>
  <dcterms:modified xsi:type="dcterms:W3CDTF">2015-11-22T18:18:59Z</dcterms:modified>
</cp:coreProperties>
</file>